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95" r:id="rId10"/>
    <p:sldId id="262" r:id="rId11"/>
    <p:sldId id="263" r:id="rId12"/>
    <p:sldId id="264" r:id="rId13"/>
    <p:sldId id="261" r:id="rId14"/>
    <p:sldId id="281" r:id="rId15"/>
    <p:sldId id="282" r:id="rId16"/>
    <p:sldId id="256" r:id="rId17"/>
    <p:sldId id="265" r:id="rId18"/>
    <p:sldId id="257" r:id="rId19"/>
    <p:sldId id="266" r:id="rId20"/>
    <p:sldId id="267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68" r:id="rId33"/>
    <p:sldId id="280" r:id="rId34"/>
    <p:sldId id="258" r:id="rId35"/>
    <p:sldId id="293" r:id="rId36"/>
    <p:sldId id="294" r:id="rId37"/>
    <p:sldId id="291" r:id="rId38"/>
    <p:sldId id="283" r:id="rId39"/>
    <p:sldId id="284" r:id="rId40"/>
    <p:sldId id="285" r:id="rId41"/>
    <p:sldId id="286" r:id="rId42"/>
    <p:sldId id="287" r:id="rId43"/>
    <p:sldId id="292" r:id="rId44"/>
    <p:sldId id="289" r:id="rId45"/>
    <p:sldId id="290" r:id="rId46"/>
    <p:sldId id="28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2" y="-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8CC31-BBFD-44AF-9620-7CB18FA3C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88FA8-7B27-40FF-A9F9-82CF3AD4E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77DCE-C6CA-4C67-B569-F18AC2484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7384D-7BF2-4201-9F1B-22D382821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E8ACA-74CA-4454-A89D-DF7CD1859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93CA-A35D-49B8-BB33-E75296284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16B20-360B-4B53-986C-B0B41BEC76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53C40-0084-40F7-B2BD-9EABE6DA3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3C9D2-1D05-4751-819F-18AA8A969D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8B4C1-691A-4036-A262-41E1B2F4C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40DEB-68AC-4AE5-9BD1-49B818EB9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78B5-E45E-4C62-BE5F-A67272934F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00768-89C6-485B-A799-7A8896750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E0F80-CE94-40D3-AAB1-940117B73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79155-0E9F-4778-BFFE-9379E0FA5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AFE61-1269-402A-B4E9-6CE6FB5E0E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5E1B5-66A7-4313-A59B-2FB2E2B5E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543FC-C5E9-46B4-BCA8-51C03EB05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C3767-D0A8-4632-B0DD-EA0516069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B64FA-5F02-4725-8823-A65BD4523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240F-9855-4B27-9F80-549423F5E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48A4B-1F7E-4108-9B00-1177C2016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818FB-AC45-4F31-86FD-1926CBECB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35BEC-A6AE-49B0-9982-11A4D9834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5CB96-DE5E-400D-8E7D-826FE9FE2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6F836-AB4B-4EAC-98F2-4FC3B72B2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9558F-FD29-4A29-8740-00BF81FD39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392CB-A8DE-440C-8C90-5919CBDBBB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EB822-5270-44CD-AACB-7BE6D327DB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93DCB-4008-4DB9-A7C2-F48DFF68B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3F08E-8F82-410F-BE5D-E7DC782A5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953A6-4632-47B3-88BA-93963EFD6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40FB3-DBEA-4A96-9956-B0AAAAA3A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7149-968B-4AB6-BED1-2087BEAE1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31D8D-68F9-4340-8570-BBEF5581E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0D46D-C79F-4A1E-B847-EEC232E35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0E36-6AF6-491C-98AF-85B6BBC47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D96D7-0BB8-4693-BA76-4F6A50500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32944-EB4A-4F88-AD69-E19B587AC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4D985-E92F-47AF-80BA-50695716E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08B9-24BE-473C-86C6-3A4C7F701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E6380-966C-4B47-9CE9-40EFF693F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C352F-7A04-4DA7-8142-85DCBEE6A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97011-4C84-40F0-BD63-26913968A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D6BF6-623C-4AB1-BC38-1175F4D6E7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B967A-FC3A-4C08-82F4-FDA3105B4D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D96B2-4F38-4E37-8CCF-E84576CB87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C057E-C289-42D0-961A-63FCE904C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A2899-A47C-4A58-996B-D091D089C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25258-C808-4013-9FE7-B12233312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BC9DF-6BA3-4675-B191-7FF205FE84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54F98-C85F-41D3-BA1A-AC3541EB9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94979-1E20-4E6E-9414-D5EE5F0DB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858DC-918F-484C-96D5-14EE21F33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68C2B-153E-4214-A519-57D31E0E3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7FD0C-B0F0-4C80-BABC-214617C2C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B27AF-0288-43D8-80D5-A0DF102DB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28B2A-5784-466B-A3AB-90F08E31A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DCAC2-DD35-4934-AB67-767DE2F565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9DDEB-E204-4EB4-89CE-025BAC536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14CB-6A89-40A3-BB7A-C775A410A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532D8-5D8B-4713-98A3-95DD431D3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9F0AA-9097-4106-8458-8EA997A572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F69F0-111F-476B-92D4-4D581A0D9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4E3E3-175C-4281-81C8-3FA690704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C0163-E464-42EE-BF0F-F1A5A54870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3B318-375C-449A-8108-7152834AD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19FD9-06D1-46B2-967C-BA227F8804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AD729-E44E-4760-A03C-2696CA86BB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85F7-C259-41D2-9661-93C86DE05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2772C-CEE3-4371-BA80-F058C96E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FE078-0E33-4B99-A509-4E50F92F9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F1B2A-5904-4FE9-8B46-FDB0CE259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5CFBC-C0D4-41FF-90AA-94BCE3AAB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F228D-070F-45ED-84B9-B1FC1847D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5A32E-2591-411E-92A2-0DB3108DFF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0CD63-22D4-4A68-A56D-741D446C5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0CCD-F050-43E8-8EFD-1A432E406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EE518-C2FD-4E9B-9213-4A794A61E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74A94-0471-4721-B145-935F748B0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437FB-A7F4-4923-8AA7-562C0CFD8B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D01C2-CCE2-48D7-840C-EC747C590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B76B-750C-4332-B121-92E952CB5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87B24-1E99-4C82-A3D6-4F2A72188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813F9-EB52-4BB2-89DD-3CEB5CB8A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A81E5-9649-4B5A-8B2A-6E5296FBE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AFA8A-E831-4314-80BB-73F2C336D9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285FC-9320-4907-9CC9-7ABE5466D4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9E332-35F9-440C-98D7-B3A3AA156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9AAF6-17B1-411B-96B5-4AEB1F9BF2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9D990-DB82-46D6-8700-9B84E55FAE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21A1A-6883-4ECC-BD55-B9A0BF580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F3808-8F69-435F-BA8E-19FA5774A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970CE-C6D8-4954-97B7-AE5E99E53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010D6-D145-476F-BD59-097E8E874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4A4D7-2F6C-4D29-906D-A67966965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28830-EFBE-45E7-830E-8711FE9C6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9EBDD-48F5-410E-B0D3-1570DA47CC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46A08-78EB-48D6-95FB-97098F6DE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B7144A-8AC1-4641-AFEB-0FF940C534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7DD287-0110-4566-B857-65DB5CAC09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BADF03-9719-4CBC-B541-ECD8E436EB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4105A5-496A-488B-9532-90BD770B3C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61B814-51E2-4240-B170-015D1BE927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DC185D-34D9-4103-850F-347A7ECE44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C5D9BC-2D38-441D-81DD-B2D0760167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2C635C-AF57-4D28-95FF-E523D7A09D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A93C87-CF6E-4DBB-891C-7F6721C1AA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wQywYnAO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_kr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"/>
            <a:ext cx="5961143" cy="67936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66117"/>
            <a:ext cx="9086461" cy="60872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2331"/>
            <a:ext cx="4505824" cy="67956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_evryLB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5OqgUZA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6686"/>
            <a:ext cx="9144000" cy="61846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8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-53307"/>
            <a:ext cx="8574822" cy="69113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stic-damage-0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57200"/>
            <a:ext cx="9224825" cy="59961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stic-damage-0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1886"/>
            <a:ext cx="9124764" cy="60614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stic-damage-0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9" y="278753"/>
            <a:ext cx="9423737" cy="62465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lastic-damage-0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223"/>
            <a:ext cx="9090430" cy="65191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61" y="404664"/>
            <a:ext cx="9189995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stic-damage-0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39634"/>
            <a:ext cx="9154327" cy="61857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lastic-damage-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24543"/>
            <a:ext cx="9174251" cy="602879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9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86542"/>
            <a:ext cx="9116767" cy="606679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8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130"/>
            <a:ext cx="9049156" cy="59671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wFxHeKEkw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ch-Carey-shutterstock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08504" cy="60723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al67OH53s4HTtCYMb6jAQ5uMh0vAE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195" y="764704"/>
            <a:ext cx="9226507" cy="40358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61" y="-1"/>
            <a:ext cx="9149961" cy="68535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61" y="-1"/>
            <a:ext cx="9149961" cy="685353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1143000"/>
          </a:xfrm>
        </p:spPr>
        <p:txBody>
          <a:bodyPr/>
          <a:lstStyle/>
          <a:p>
            <a:pPr marL="742950" indent="-742950"/>
            <a:r>
              <a:rPr lang="ru-RU" sz="3600" dirty="0" smtClean="0"/>
              <a:t>- Сокращение производимого мусора</a:t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3600" dirty="0" err="1" smtClean="0"/>
              <a:t>экомешочки</a:t>
            </a:r>
            <a:r>
              <a:rPr lang="ru-RU" sz="3600" dirty="0" smtClean="0"/>
              <a:t>, </a:t>
            </a:r>
            <a:r>
              <a:rPr lang="ru-RU" sz="3600" dirty="0" err="1" smtClean="0"/>
              <a:t>экобахолы</a:t>
            </a:r>
            <a:r>
              <a:rPr lang="ru-RU" sz="3600" dirty="0" smtClean="0"/>
              <a:t>, продукты без упаковки на развес)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Раздельный сбор мусора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 descr="e564ec54690ec6260b7a39c2234928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872"/>
            <a:ext cx="9144000" cy="66122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i-sredi-mus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6215" y="980728"/>
            <a:ext cx="9416430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61" y="-1"/>
            <a:ext cx="9149961" cy="685353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465"/>
            <a:ext cx="9149961" cy="685353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le_1200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637" y="0"/>
            <a:ext cx="88387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65b4b261c32242880d9f18558a86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80" y="260648"/>
            <a:ext cx="9177154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.+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487" y="195262"/>
            <a:ext cx="7439025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-image-2023-03-12-at-18.50.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124744"/>
            <a:ext cx="9217024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dka-v-vodoeme-s-muso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50" y="980728"/>
            <a:ext cx="9016300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сорный контин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сор в океа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4099"/>
            <a:ext cx="9144000" cy="55498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486a41c9363d59dc6400e0f77ba9bcde-960x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0075"/>
            <a:ext cx="914400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23" y="908720"/>
            <a:ext cx="9086937" cy="51125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ень Земли мусор">
  <a:themeElements>
    <a:clrScheme name="plain horizontal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Земли мусор</Template>
  <TotalTime>750</TotalTime>
  <Words>4</Words>
  <Application>Microsoft Office PowerPoint</Application>
  <PresentationFormat>Экран (4:3)</PresentationFormat>
  <Paragraphs>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День Земли мусор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- Сокращение производимого мусора (экомешочки, экобахолы, продукты без упаковки на развес)  - Раздельный сбор мусора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Касьянова</dc:creator>
  <cp:lastModifiedBy>Касьянова</cp:lastModifiedBy>
  <cp:revision>76</cp:revision>
  <dcterms:created xsi:type="dcterms:W3CDTF">2024-04-17T14:46:18Z</dcterms:created>
  <dcterms:modified xsi:type="dcterms:W3CDTF">2024-10-13T14:01:06Z</dcterms:modified>
</cp:coreProperties>
</file>